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64" r:id="rId6"/>
    <p:sldId id="265" r:id="rId7"/>
    <p:sldId id="262" r:id="rId8"/>
  </p:sldIdLst>
  <p:sldSz cx="18288000" cy="10287000"/>
  <p:notesSz cx="6858000" cy="9144000"/>
  <p:embeddedFontLst>
    <p:embeddedFont>
      <p:font typeface="Poppins" pitchFamily="2" charset="77"/>
      <p:regular r:id="rId9"/>
      <p:bold r:id="rId10"/>
      <p:italic r:id="rId11"/>
      <p:boldItalic r:id="rId12"/>
    </p:embeddedFont>
    <p:embeddedFont>
      <p:font typeface="Poppins Light" panose="00000400000000000000" pitchFamily="2" charset="77"/>
      <p:regular r:id="rId13"/>
      <p:italic r:id="rId14"/>
    </p:embeddedFont>
    <p:embeddedFont>
      <p:font typeface="Poppins Ultra-Bold" pitchFamily="2" charset="77"/>
      <p:regular r:id="rId15"/>
      <p:bold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2" autoAdjust="0"/>
    <p:restoredTop sz="94588" autoAdjust="0"/>
  </p:normalViewPr>
  <p:slideViewPr>
    <p:cSldViewPr>
      <p:cViewPr varScale="1">
        <p:scale>
          <a:sx n="71" d="100"/>
          <a:sy n="71" d="100"/>
        </p:scale>
        <p:origin x="688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5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10" Type="http://schemas.openxmlformats.org/officeDocument/2006/relationships/font" Target="fonts/font2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vaan Mathur" userId="30c3a0555f456a8b" providerId="LiveId" clId="{3DAFC39F-7308-5375-AAA7-BF2E2F9E0999}"/>
    <pc:docChg chg="modSld">
      <pc:chgData name="Vivaan Mathur" userId="30c3a0555f456a8b" providerId="LiveId" clId="{3DAFC39F-7308-5375-AAA7-BF2E2F9E0999}" dt="2026-03-10T15:46:54.847" v="153" actId="14100"/>
      <pc:docMkLst>
        <pc:docMk/>
      </pc:docMkLst>
      <pc:sldChg chg="modSp mod">
        <pc:chgData name="Vivaan Mathur" userId="30c3a0555f456a8b" providerId="LiveId" clId="{3DAFC39F-7308-5375-AAA7-BF2E2F9E0999}" dt="2026-03-10T15:46:40.783" v="148" actId="20577"/>
        <pc:sldMkLst>
          <pc:docMk/>
          <pc:sldMk cId="0" sldId="256"/>
        </pc:sldMkLst>
        <pc:spChg chg="mod">
          <ac:chgData name="Vivaan Mathur" userId="30c3a0555f456a8b" providerId="LiveId" clId="{3DAFC39F-7308-5375-AAA7-BF2E2F9E0999}" dt="2026-03-10T15:46:40.783" v="148" actId="20577"/>
          <ac:spMkLst>
            <pc:docMk/>
            <pc:sldMk cId="0" sldId="256"/>
            <ac:spMk id="12" creationId="{00000000-0000-0000-0000-000000000000}"/>
          </ac:spMkLst>
        </pc:spChg>
      </pc:sldChg>
      <pc:sldChg chg="modSp mod">
        <pc:chgData name="Vivaan Mathur" userId="30c3a0555f456a8b" providerId="LiveId" clId="{3DAFC39F-7308-5375-AAA7-BF2E2F9E0999}" dt="2026-03-10T15:46:43.480" v="149" actId="14100"/>
        <pc:sldMkLst>
          <pc:docMk/>
          <pc:sldMk cId="0" sldId="258"/>
        </pc:sldMkLst>
        <pc:spChg chg="mod">
          <ac:chgData name="Vivaan Mathur" userId="30c3a0555f456a8b" providerId="LiveId" clId="{3DAFC39F-7308-5375-AAA7-BF2E2F9E0999}" dt="2026-03-10T15:46:43.480" v="149" actId="14100"/>
          <ac:spMkLst>
            <pc:docMk/>
            <pc:sldMk cId="0" sldId="258"/>
            <ac:spMk id="13" creationId="{BCCC76C2-4AE3-21F0-A23C-D41DC2823E7F}"/>
          </ac:spMkLst>
        </pc:spChg>
      </pc:sldChg>
      <pc:sldChg chg="modSp mod">
        <pc:chgData name="Vivaan Mathur" userId="30c3a0555f456a8b" providerId="LiveId" clId="{3DAFC39F-7308-5375-AAA7-BF2E2F9E0999}" dt="2026-03-10T15:46:54.847" v="153" actId="14100"/>
        <pc:sldMkLst>
          <pc:docMk/>
          <pc:sldMk cId="0" sldId="262"/>
        </pc:sldMkLst>
        <pc:spChg chg="mod">
          <ac:chgData name="Vivaan Mathur" userId="30c3a0555f456a8b" providerId="LiveId" clId="{3DAFC39F-7308-5375-AAA7-BF2E2F9E0999}" dt="2026-03-10T15:46:54.847" v="153" actId="14100"/>
          <ac:spMkLst>
            <pc:docMk/>
            <pc:sldMk cId="0" sldId="262"/>
            <ac:spMk id="7" creationId="{A80F652E-6A6A-7919-FE05-85EA2E5419F6}"/>
          </ac:spMkLst>
        </pc:spChg>
      </pc:sldChg>
      <pc:sldChg chg="modSp mod">
        <pc:chgData name="Vivaan Mathur" userId="30c3a0555f456a8b" providerId="LiveId" clId="{3DAFC39F-7308-5375-AAA7-BF2E2F9E0999}" dt="2026-03-10T15:46:45.896" v="150" actId="14100"/>
        <pc:sldMkLst>
          <pc:docMk/>
          <pc:sldMk cId="543203083" sldId="263"/>
        </pc:sldMkLst>
        <pc:spChg chg="mod">
          <ac:chgData name="Vivaan Mathur" userId="30c3a0555f456a8b" providerId="LiveId" clId="{3DAFC39F-7308-5375-AAA7-BF2E2F9E0999}" dt="2026-03-10T15:46:45.896" v="150" actId="14100"/>
          <ac:spMkLst>
            <pc:docMk/>
            <pc:sldMk cId="543203083" sldId="263"/>
            <ac:spMk id="13" creationId="{B16AF034-F059-EFD3-E34B-A25592D29ADF}"/>
          </ac:spMkLst>
        </pc:spChg>
      </pc:sldChg>
      <pc:sldChg chg="modSp mod">
        <pc:chgData name="Vivaan Mathur" userId="30c3a0555f456a8b" providerId="LiveId" clId="{3DAFC39F-7308-5375-AAA7-BF2E2F9E0999}" dt="2026-03-10T15:46:48.230" v="151" actId="14100"/>
        <pc:sldMkLst>
          <pc:docMk/>
          <pc:sldMk cId="2993293989" sldId="264"/>
        </pc:sldMkLst>
        <pc:spChg chg="mod">
          <ac:chgData name="Vivaan Mathur" userId="30c3a0555f456a8b" providerId="LiveId" clId="{3DAFC39F-7308-5375-AAA7-BF2E2F9E0999}" dt="2026-03-10T15:46:48.230" v="151" actId="14100"/>
          <ac:spMkLst>
            <pc:docMk/>
            <pc:sldMk cId="2993293989" sldId="264"/>
            <ac:spMk id="13" creationId="{796F2723-22F3-9F3B-2BC3-1359F91F33B8}"/>
          </ac:spMkLst>
        </pc:spChg>
      </pc:sldChg>
      <pc:sldChg chg="modSp mod">
        <pc:chgData name="Vivaan Mathur" userId="30c3a0555f456a8b" providerId="LiveId" clId="{3DAFC39F-7308-5375-AAA7-BF2E2F9E0999}" dt="2026-03-10T15:46:51.601" v="152" actId="14100"/>
        <pc:sldMkLst>
          <pc:docMk/>
          <pc:sldMk cId="3501065119" sldId="265"/>
        </pc:sldMkLst>
        <pc:spChg chg="mod">
          <ac:chgData name="Vivaan Mathur" userId="30c3a0555f456a8b" providerId="LiveId" clId="{3DAFC39F-7308-5375-AAA7-BF2E2F9E0999}" dt="2026-03-10T15:46:51.601" v="152" actId="14100"/>
          <ac:spMkLst>
            <pc:docMk/>
            <pc:sldMk cId="3501065119" sldId="265"/>
            <ac:spMk id="10" creationId="{0D4C861A-9B79-47FF-4A67-1B6511D1B95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D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flipV="1">
            <a:off x="1028700" y="1726729"/>
            <a:ext cx="16230600" cy="0"/>
          </a:xfrm>
          <a:prstGeom prst="line">
            <a:avLst/>
          </a:prstGeom>
          <a:ln w="9525" cap="flat">
            <a:solidFill>
              <a:srgbClr val="292929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>
            <a:off x="13163585" y="4547605"/>
            <a:ext cx="4095715" cy="4095715"/>
          </a:xfrm>
          <a:custGeom>
            <a:avLst/>
            <a:gdLst/>
            <a:ahLst/>
            <a:cxnLst/>
            <a:rect l="l" t="t" r="r" b="b"/>
            <a:pathLst>
              <a:path w="4095715" h="4095715">
                <a:moveTo>
                  <a:pt x="0" y="0"/>
                </a:moveTo>
                <a:lnTo>
                  <a:pt x="4095715" y="0"/>
                </a:lnTo>
                <a:lnTo>
                  <a:pt x="4095715" y="4095715"/>
                </a:lnTo>
                <a:lnTo>
                  <a:pt x="0" y="409571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/>
          <p:cNvSpPr/>
          <p:nvPr/>
        </p:nvSpPr>
        <p:spPr>
          <a:xfrm>
            <a:off x="14940560" y="205991"/>
            <a:ext cx="2318740" cy="1304291"/>
          </a:xfrm>
          <a:custGeom>
            <a:avLst/>
            <a:gdLst/>
            <a:ahLst/>
            <a:cxnLst/>
            <a:rect l="l" t="t" r="r" b="b"/>
            <a:pathLst>
              <a:path w="2318740" h="1304291">
                <a:moveTo>
                  <a:pt x="0" y="0"/>
                </a:moveTo>
                <a:lnTo>
                  <a:pt x="2318740" y="0"/>
                </a:lnTo>
                <a:lnTo>
                  <a:pt x="2318740" y="1304291"/>
                </a:lnTo>
                <a:lnTo>
                  <a:pt x="0" y="130429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t="-32869" b="-44907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1028700" y="75558"/>
            <a:ext cx="1808922" cy="1651171"/>
          </a:xfrm>
          <a:custGeom>
            <a:avLst/>
            <a:gdLst/>
            <a:ahLst/>
            <a:cxnLst/>
            <a:rect l="l" t="t" r="r" b="b"/>
            <a:pathLst>
              <a:path w="1808922" h="1651171">
                <a:moveTo>
                  <a:pt x="0" y="0"/>
                </a:moveTo>
                <a:lnTo>
                  <a:pt x="1808922" y="0"/>
                </a:lnTo>
                <a:lnTo>
                  <a:pt x="1808922" y="1651171"/>
                </a:lnTo>
                <a:lnTo>
                  <a:pt x="0" y="1651171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-30825" r="-33395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3086774" y="400916"/>
            <a:ext cx="2570482" cy="1109366"/>
          </a:xfrm>
          <a:custGeom>
            <a:avLst/>
            <a:gdLst/>
            <a:ahLst/>
            <a:cxnLst/>
            <a:rect l="l" t="t" r="r" b="b"/>
            <a:pathLst>
              <a:path w="2570482" h="1109366">
                <a:moveTo>
                  <a:pt x="0" y="0"/>
                </a:moveTo>
                <a:lnTo>
                  <a:pt x="2570481" y="0"/>
                </a:lnTo>
                <a:lnTo>
                  <a:pt x="2570481" y="1109366"/>
                </a:lnTo>
                <a:lnTo>
                  <a:pt x="0" y="1109366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6085835" y="563359"/>
            <a:ext cx="3325666" cy="930682"/>
          </a:xfrm>
          <a:custGeom>
            <a:avLst/>
            <a:gdLst/>
            <a:ahLst/>
            <a:cxnLst/>
            <a:rect l="l" t="t" r="r" b="b"/>
            <a:pathLst>
              <a:path w="3325666" h="930682">
                <a:moveTo>
                  <a:pt x="0" y="0"/>
                </a:moveTo>
                <a:lnTo>
                  <a:pt x="3325666" y="0"/>
                </a:lnTo>
                <a:lnTo>
                  <a:pt x="3325666" y="930682"/>
                </a:lnTo>
                <a:lnTo>
                  <a:pt x="0" y="930682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9767" t="-59635" r="-12172" b="-57924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9716301" y="327987"/>
            <a:ext cx="1125475" cy="1125475"/>
          </a:xfrm>
          <a:custGeom>
            <a:avLst/>
            <a:gdLst/>
            <a:ahLst/>
            <a:cxnLst/>
            <a:rect l="l" t="t" r="r" b="b"/>
            <a:pathLst>
              <a:path w="1125475" h="1125475">
                <a:moveTo>
                  <a:pt x="0" y="0"/>
                </a:moveTo>
                <a:lnTo>
                  <a:pt x="1125474" y="0"/>
                </a:lnTo>
                <a:lnTo>
                  <a:pt x="1125474" y="1125475"/>
                </a:lnTo>
                <a:lnTo>
                  <a:pt x="0" y="1125475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>
            <a:off x="11146575" y="175878"/>
            <a:ext cx="1277584" cy="1277584"/>
          </a:xfrm>
          <a:custGeom>
            <a:avLst/>
            <a:gdLst/>
            <a:ahLst/>
            <a:cxnLst/>
            <a:rect l="l" t="t" r="r" b="b"/>
            <a:pathLst>
              <a:path w="1277584" h="1277584">
                <a:moveTo>
                  <a:pt x="0" y="0"/>
                </a:moveTo>
                <a:lnTo>
                  <a:pt x="1277584" y="0"/>
                </a:lnTo>
                <a:lnTo>
                  <a:pt x="1277584" y="1277584"/>
                </a:lnTo>
                <a:lnTo>
                  <a:pt x="0" y="1277584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12733225" y="205991"/>
            <a:ext cx="2086866" cy="1304291"/>
          </a:xfrm>
          <a:custGeom>
            <a:avLst/>
            <a:gdLst/>
            <a:ahLst/>
            <a:cxnLst/>
            <a:rect l="l" t="t" r="r" b="b"/>
            <a:pathLst>
              <a:path w="2086866" h="1304291">
                <a:moveTo>
                  <a:pt x="0" y="0"/>
                </a:moveTo>
                <a:lnTo>
                  <a:pt x="2086867" y="0"/>
                </a:lnTo>
                <a:lnTo>
                  <a:pt x="2086867" y="1304291"/>
                </a:lnTo>
                <a:lnTo>
                  <a:pt x="0" y="1304291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TextBox 11"/>
          <p:cNvSpPr txBox="1"/>
          <p:nvPr/>
        </p:nvSpPr>
        <p:spPr>
          <a:xfrm>
            <a:off x="1028700" y="2446349"/>
            <a:ext cx="10948978" cy="234158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956"/>
              </a:lnSpc>
            </a:pPr>
            <a:r>
              <a:rPr lang="en-US" sz="17534" b="1" spc="-1087" dirty="0">
                <a:solidFill>
                  <a:srgbClr val="292929"/>
                </a:solidFill>
                <a:latin typeface="Poppins Ultra-Bold"/>
                <a:ea typeface="Poppins Ultra-Bold"/>
                <a:cs typeface="Poppins Ultra-Bold"/>
                <a:sym typeface="Poppins Ultra-Bold"/>
              </a:rPr>
              <a:t>IGNISIA 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028700" y="5724180"/>
            <a:ext cx="9549853" cy="169463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622496" lvl="1" indent="-311248" algn="just">
              <a:lnSpc>
                <a:spcPts val="2623"/>
              </a:lnSpc>
              <a:buFont typeface="Arial"/>
              <a:buChar char="•"/>
            </a:pPr>
            <a:r>
              <a:rPr lang="en-US" sz="2883" spc="-178" dirty="0">
                <a:solidFill>
                  <a:srgbClr val="292929"/>
                </a:solidFill>
                <a:latin typeface="Poppins Light"/>
                <a:ea typeface="Poppins Light"/>
                <a:cs typeface="Poppins Light"/>
                <a:sym typeface="Poppins Light"/>
              </a:rPr>
              <a:t>Theme:</a:t>
            </a:r>
          </a:p>
          <a:p>
            <a:pPr marL="622496" lvl="1" indent="-311248" algn="just">
              <a:lnSpc>
                <a:spcPts val="2623"/>
              </a:lnSpc>
              <a:buFont typeface="Arial"/>
              <a:buChar char="•"/>
            </a:pPr>
            <a:r>
              <a:rPr lang="en-US" sz="2883" spc="-178" dirty="0">
                <a:solidFill>
                  <a:srgbClr val="292929"/>
                </a:solidFill>
                <a:latin typeface="Poppins Light"/>
                <a:ea typeface="Poppins Light"/>
                <a:cs typeface="Poppins Light"/>
                <a:sym typeface="Poppins Light"/>
              </a:rPr>
              <a:t>Project Title:</a:t>
            </a:r>
          </a:p>
          <a:p>
            <a:pPr marL="622496" lvl="1" indent="-311248" algn="just">
              <a:lnSpc>
                <a:spcPts val="2623"/>
              </a:lnSpc>
              <a:buFont typeface="Arial"/>
              <a:buChar char="•"/>
            </a:pPr>
            <a:r>
              <a:rPr lang="en-US" sz="2883" spc="-178" dirty="0">
                <a:solidFill>
                  <a:srgbClr val="292929"/>
                </a:solidFill>
                <a:latin typeface="Poppins Light"/>
                <a:ea typeface="Poppins Light"/>
                <a:cs typeface="Poppins Light"/>
                <a:sym typeface="Poppins Light"/>
              </a:rPr>
              <a:t>Team ID: (if not provided, use Team &amp; Leader Name)</a:t>
            </a:r>
          </a:p>
          <a:p>
            <a:pPr marL="622496" lvl="1" indent="-311248" algn="just">
              <a:lnSpc>
                <a:spcPts val="2623"/>
              </a:lnSpc>
              <a:buFont typeface="Arial"/>
              <a:buChar char="•"/>
            </a:pPr>
            <a:endParaRPr lang="en-US" sz="2883" spc="-178" dirty="0">
              <a:solidFill>
                <a:srgbClr val="292929"/>
              </a:solidFill>
              <a:latin typeface="Poppins Light"/>
              <a:ea typeface="Poppins Light"/>
              <a:cs typeface="Poppins Light"/>
              <a:sym typeface="Poppins Light"/>
            </a:endParaRPr>
          </a:p>
          <a:p>
            <a:pPr algn="just">
              <a:lnSpc>
                <a:spcPts val="2623"/>
              </a:lnSpc>
            </a:pPr>
            <a:endParaRPr lang="en-US" sz="2883" spc="-178" dirty="0">
              <a:solidFill>
                <a:srgbClr val="292929"/>
              </a:solidFill>
              <a:latin typeface="Poppins Light"/>
              <a:ea typeface="Poppins Light"/>
              <a:cs typeface="Poppins Light"/>
              <a:sym typeface="Poppins Light"/>
            </a:endParaRPr>
          </a:p>
        </p:txBody>
      </p:sp>
      <p:grpSp>
        <p:nvGrpSpPr>
          <p:cNvPr id="13" name="Group 13"/>
          <p:cNvGrpSpPr/>
          <p:nvPr/>
        </p:nvGrpSpPr>
        <p:grpSpPr>
          <a:xfrm>
            <a:off x="1102547" y="8289768"/>
            <a:ext cx="10682820" cy="1245242"/>
            <a:chOff x="0" y="0"/>
            <a:chExt cx="981191" cy="114372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981191" cy="114372"/>
            </a:xfrm>
            <a:custGeom>
              <a:avLst/>
              <a:gdLst/>
              <a:ahLst/>
              <a:cxnLst/>
              <a:rect l="l" t="t" r="r" b="b"/>
              <a:pathLst>
                <a:path w="981191" h="114372">
                  <a:moveTo>
                    <a:pt x="0" y="0"/>
                  </a:moveTo>
                  <a:lnTo>
                    <a:pt x="981191" y="0"/>
                  </a:lnTo>
                  <a:lnTo>
                    <a:pt x="981191" y="114372"/>
                  </a:lnTo>
                  <a:lnTo>
                    <a:pt x="0" y="114372"/>
                  </a:lnTo>
                  <a:close/>
                </a:path>
              </a:pathLst>
            </a:custGeom>
            <a:solidFill>
              <a:srgbClr val="292929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0" y="-38100"/>
              <a:ext cx="981191" cy="15247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6" name="TextBox 16"/>
          <p:cNvSpPr txBox="1"/>
          <p:nvPr/>
        </p:nvSpPr>
        <p:spPr>
          <a:xfrm>
            <a:off x="2309361" y="8686807"/>
            <a:ext cx="8269192" cy="5083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381"/>
              </a:lnSpc>
            </a:pPr>
            <a:r>
              <a:rPr lang="en-US" sz="3715" spc="-23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Brief Description of Problem Statement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D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flipV="1">
            <a:off x="1028700" y="1727211"/>
            <a:ext cx="16230600" cy="0"/>
          </a:xfrm>
          <a:prstGeom prst="line">
            <a:avLst/>
          </a:prstGeom>
          <a:ln w="9525" cap="flat">
            <a:solidFill>
              <a:srgbClr val="292929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>
            <a:off x="1355093" y="8633713"/>
            <a:ext cx="624587" cy="624587"/>
          </a:xfrm>
          <a:custGeom>
            <a:avLst/>
            <a:gdLst/>
            <a:ahLst/>
            <a:cxnLst/>
            <a:rect l="l" t="t" r="r" b="b"/>
            <a:pathLst>
              <a:path w="624587" h="624587">
                <a:moveTo>
                  <a:pt x="0" y="0"/>
                </a:moveTo>
                <a:lnTo>
                  <a:pt x="624587" y="0"/>
                </a:lnTo>
                <a:lnTo>
                  <a:pt x="624587" y="624587"/>
                </a:lnTo>
                <a:lnTo>
                  <a:pt x="0" y="62458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/>
          <p:cNvSpPr/>
          <p:nvPr/>
        </p:nvSpPr>
        <p:spPr>
          <a:xfrm>
            <a:off x="1028700" y="73527"/>
            <a:ext cx="1780645" cy="1653684"/>
          </a:xfrm>
          <a:custGeom>
            <a:avLst/>
            <a:gdLst/>
            <a:ahLst/>
            <a:cxnLst/>
            <a:rect l="l" t="t" r="r" b="b"/>
            <a:pathLst>
              <a:path w="1780645" h="1653684">
                <a:moveTo>
                  <a:pt x="0" y="0"/>
                </a:moveTo>
                <a:lnTo>
                  <a:pt x="1780645" y="0"/>
                </a:lnTo>
                <a:lnTo>
                  <a:pt x="1780645" y="1653684"/>
                </a:lnTo>
                <a:lnTo>
                  <a:pt x="0" y="1653684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31583" r="-35498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TextBox 5"/>
          <p:cNvSpPr txBox="1"/>
          <p:nvPr/>
        </p:nvSpPr>
        <p:spPr>
          <a:xfrm>
            <a:off x="1355093" y="1944140"/>
            <a:ext cx="8779507" cy="118301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9095"/>
              </a:lnSpc>
            </a:pPr>
            <a:r>
              <a:rPr lang="en-US" sz="7200" b="1" spc="-619" dirty="0">
                <a:solidFill>
                  <a:srgbClr val="292929"/>
                </a:solidFill>
                <a:latin typeface="Poppins Ultra-Bold"/>
                <a:ea typeface="Poppins Ultra-Bold"/>
                <a:cs typeface="Poppins Ultra-Bold"/>
                <a:sym typeface="Poppins Ultra-Bold"/>
              </a:rPr>
              <a:t>Introduction 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251755" y="3451915"/>
            <a:ext cx="3785347" cy="3765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611"/>
              </a:lnSpc>
            </a:pPr>
            <a:r>
              <a:rPr lang="en-US" sz="2869" spc="-177">
                <a:solidFill>
                  <a:srgbClr val="292929"/>
                </a:solidFill>
                <a:latin typeface="Poppins"/>
                <a:ea typeface="Poppins"/>
                <a:cs typeface="Poppins"/>
                <a:sym typeface="Poppins"/>
              </a:rPr>
              <a:t>Problem Statement 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251755" y="4284372"/>
            <a:ext cx="3785347" cy="5974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2387"/>
              </a:lnSpc>
            </a:pPr>
            <a:r>
              <a:rPr lang="en-US" sz="1910" spc="-118">
                <a:solidFill>
                  <a:srgbClr val="292929"/>
                </a:solidFill>
                <a:latin typeface="Poppins Light"/>
                <a:ea typeface="Poppins Light"/>
                <a:cs typeface="Poppins Light"/>
                <a:sym typeface="Poppins Light"/>
              </a:rPr>
              <a:t>Explain your Problem Statement. </a:t>
            </a:r>
          </a:p>
          <a:p>
            <a:pPr algn="just">
              <a:lnSpc>
                <a:spcPts val="2387"/>
              </a:lnSpc>
            </a:pPr>
            <a:endParaRPr lang="en-US" sz="1910" spc="-118">
              <a:solidFill>
                <a:srgbClr val="292929"/>
              </a:solidFill>
              <a:latin typeface="Poppins Light"/>
              <a:ea typeface="Poppins Light"/>
              <a:cs typeface="Poppins Light"/>
              <a:sym typeface="Poppins Light"/>
            </a:endParaRPr>
          </a:p>
        </p:txBody>
      </p:sp>
      <p:sp>
        <p:nvSpPr>
          <p:cNvPr id="8" name="Freeform 8"/>
          <p:cNvSpPr/>
          <p:nvPr/>
        </p:nvSpPr>
        <p:spPr>
          <a:xfrm>
            <a:off x="14940560" y="205991"/>
            <a:ext cx="2318740" cy="1304291"/>
          </a:xfrm>
          <a:custGeom>
            <a:avLst/>
            <a:gdLst/>
            <a:ahLst/>
            <a:cxnLst/>
            <a:rect l="l" t="t" r="r" b="b"/>
            <a:pathLst>
              <a:path w="2318740" h="1304291">
                <a:moveTo>
                  <a:pt x="0" y="0"/>
                </a:moveTo>
                <a:lnTo>
                  <a:pt x="2318740" y="0"/>
                </a:lnTo>
                <a:lnTo>
                  <a:pt x="2318740" y="1304291"/>
                </a:lnTo>
                <a:lnTo>
                  <a:pt x="0" y="1304291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t="-32869" b="-44907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TextBox 9"/>
          <p:cNvSpPr txBox="1"/>
          <p:nvPr/>
        </p:nvSpPr>
        <p:spPr>
          <a:xfrm>
            <a:off x="7147988" y="3451915"/>
            <a:ext cx="3785347" cy="3765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611"/>
              </a:lnSpc>
            </a:pPr>
            <a:r>
              <a:rPr lang="en-US" sz="2869" spc="-177">
                <a:solidFill>
                  <a:srgbClr val="292929"/>
                </a:solidFill>
                <a:latin typeface="Poppins"/>
                <a:ea typeface="Poppins"/>
                <a:cs typeface="Poppins"/>
                <a:sym typeface="Poppins"/>
              </a:rPr>
              <a:t>Need &amp; Background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7147988" y="4284372"/>
            <a:ext cx="3785347" cy="89274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2387"/>
              </a:lnSpc>
            </a:pPr>
            <a:r>
              <a:rPr lang="en-US" sz="1910" spc="-118">
                <a:solidFill>
                  <a:srgbClr val="292929"/>
                </a:solidFill>
                <a:latin typeface="Poppins Light"/>
                <a:ea typeface="Poppins Light"/>
                <a:cs typeface="Poppins Light"/>
                <a:sym typeface="Poppins Light"/>
              </a:rPr>
              <a:t>Explain Need and Background.</a:t>
            </a:r>
          </a:p>
          <a:p>
            <a:pPr algn="just">
              <a:lnSpc>
                <a:spcPts val="2387"/>
              </a:lnSpc>
            </a:pPr>
            <a:endParaRPr lang="en-US" sz="1910" spc="-118">
              <a:solidFill>
                <a:srgbClr val="292929"/>
              </a:solidFill>
              <a:latin typeface="Poppins Light"/>
              <a:ea typeface="Poppins Light"/>
              <a:cs typeface="Poppins Light"/>
              <a:sym typeface="Poppins Light"/>
            </a:endParaRPr>
          </a:p>
          <a:p>
            <a:pPr algn="just">
              <a:lnSpc>
                <a:spcPts val="2387"/>
              </a:lnSpc>
            </a:pPr>
            <a:endParaRPr lang="en-US" sz="1910" spc="-118">
              <a:solidFill>
                <a:srgbClr val="292929"/>
              </a:solidFill>
              <a:latin typeface="Poppins Light"/>
              <a:ea typeface="Poppins Light"/>
              <a:cs typeface="Poppins Light"/>
              <a:sym typeface="Poppins Light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13047886" y="3451915"/>
            <a:ext cx="3785347" cy="7045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611"/>
              </a:lnSpc>
            </a:pPr>
            <a:r>
              <a:rPr lang="en-US" sz="2869" spc="-177">
                <a:solidFill>
                  <a:srgbClr val="292929"/>
                </a:solidFill>
                <a:latin typeface="Poppins"/>
                <a:ea typeface="Poppins"/>
                <a:cs typeface="Poppins"/>
                <a:sym typeface="Poppins"/>
              </a:rPr>
              <a:t>Existing solutions &amp; their limitations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3047886" y="4284372"/>
            <a:ext cx="3785347" cy="5974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2387"/>
              </a:lnSpc>
            </a:pPr>
            <a:r>
              <a:rPr lang="en-US" sz="1910" spc="-118">
                <a:solidFill>
                  <a:srgbClr val="292929"/>
                </a:solidFill>
                <a:latin typeface="Poppins Light"/>
                <a:ea typeface="Poppins Light"/>
                <a:cs typeface="Poppins Light"/>
                <a:sym typeface="Poppins Light"/>
              </a:rPr>
              <a:t>List existing solutions and their limitations.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D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flipV="1">
            <a:off x="1028700" y="1727211"/>
            <a:ext cx="16230600" cy="0"/>
          </a:xfrm>
          <a:prstGeom prst="line">
            <a:avLst/>
          </a:prstGeom>
          <a:ln w="9525" cap="flat">
            <a:solidFill>
              <a:srgbClr val="292929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>
            <a:off x="1028700" y="73527"/>
            <a:ext cx="1780645" cy="1653684"/>
          </a:xfrm>
          <a:custGeom>
            <a:avLst/>
            <a:gdLst/>
            <a:ahLst/>
            <a:cxnLst/>
            <a:rect l="l" t="t" r="r" b="b"/>
            <a:pathLst>
              <a:path w="1780645" h="1653684">
                <a:moveTo>
                  <a:pt x="0" y="0"/>
                </a:moveTo>
                <a:lnTo>
                  <a:pt x="1780645" y="0"/>
                </a:lnTo>
                <a:lnTo>
                  <a:pt x="1780645" y="1653684"/>
                </a:lnTo>
                <a:lnTo>
                  <a:pt x="0" y="165368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31583" r="-35498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/>
          <p:cNvSpPr/>
          <p:nvPr/>
        </p:nvSpPr>
        <p:spPr>
          <a:xfrm>
            <a:off x="1403549" y="3375852"/>
            <a:ext cx="624587" cy="624587"/>
          </a:xfrm>
          <a:custGeom>
            <a:avLst/>
            <a:gdLst/>
            <a:ahLst/>
            <a:cxnLst/>
            <a:rect l="l" t="t" r="r" b="b"/>
            <a:pathLst>
              <a:path w="624587" h="624587">
                <a:moveTo>
                  <a:pt x="0" y="0"/>
                </a:moveTo>
                <a:lnTo>
                  <a:pt x="624587" y="0"/>
                </a:lnTo>
                <a:lnTo>
                  <a:pt x="624587" y="624587"/>
                </a:lnTo>
                <a:lnTo>
                  <a:pt x="0" y="624587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TextBox 6"/>
          <p:cNvSpPr txBox="1"/>
          <p:nvPr/>
        </p:nvSpPr>
        <p:spPr>
          <a:xfrm>
            <a:off x="2363071" y="3444845"/>
            <a:ext cx="3247911" cy="4580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587"/>
              </a:lnSpc>
            </a:pPr>
            <a:r>
              <a:rPr lang="en-US" sz="2870" spc="-177">
                <a:solidFill>
                  <a:srgbClr val="292929"/>
                </a:solidFill>
                <a:latin typeface="Poppins"/>
                <a:ea typeface="Poppins"/>
                <a:cs typeface="Poppins"/>
                <a:sym typeface="Poppins"/>
              </a:rPr>
              <a:t>Solution Description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2364542" y="4439732"/>
            <a:ext cx="3247911" cy="3044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2391"/>
              </a:lnSpc>
            </a:pPr>
            <a:r>
              <a:rPr lang="en-US" sz="1913" spc="-118" dirty="0">
                <a:solidFill>
                  <a:srgbClr val="292929"/>
                </a:solidFill>
                <a:latin typeface="Poppins"/>
                <a:ea typeface="Poppins"/>
                <a:cs typeface="Poppins"/>
                <a:sym typeface="Poppins"/>
              </a:rPr>
              <a:t>Describe your solution.</a:t>
            </a:r>
          </a:p>
        </p:txBody>
      </p:sp>
      <p:sp>
        <p:nvSpPr>
          <p:cNvPr id="8" name="Freeform 8"/>
          <p:cNvSpPr/>
          <p:nvPr/>
        </p:nvSpPr>
        <p:spPr>
          <a:xfrm>
            <a:off x="14940560" y="205991"/>
            <a:ext cx="2318740" cy="1304291"/>
          </a:xfrm>
          <a:custGeom>
            <a:avLst/>
            <a:gdLst/>
            <a:ahLst/>
            <a:cxnLst/>
            <a:rect l="l" t="t" r="r" b="b"/>
            <a:pathLst>
              <a:path w="2318740" h="1304291">
                <a:moveTo>
                  <a:pt x="0" y="0"/>
                </a:moveTo>
                <a:lnTo>
                  <a:pt x="2318740" y="0"/>
                </a:lnTo>
                <a:lnTo>
                  <a:pt x="2318740" y="1304291"/>
                </a:lnTo>
                <a:lnTo>
                  <a:pt x="0" y="1304291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t="-32869" b="-44907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TextBox 9"/>
          <p:cNvSpPr txBox="1"/>
          <p:nvPr/>
        </p:nvSpPr>
        <p:spPr>
          <a:xfrm>
            <a:off x="7537973" y="3444845"/>
            <a:ext cx="3247911" cy="4580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587"/>
              </a:lnSpc>
            </a:pPr>
            <a:r>
              <a:rPr lang="en-US" sz="2870" spc="-177">
                <a:solidFill>
                  <a:srgbClr val="292929"/>
                </a:solidFill>
                <a:latin typeface="Poppins"/>
                <a:ea typeface="Poppins"/>
                <a:cs typeface="Poppins"/>
                <a:sym typeface="Poppins"/>
              </a:rPr>
              <a:t>Features &amp; USP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7536503" y="4439732"/>
            <a:ext cx="3247911" cy="6122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2391"/>
              </a:lnSpc>
            </a:pPr>
            <a:r>
              <a:rPr lang="en-US" sz="1913" spc="-118" dirty="0">
                <a:solidFill>
                  <a:srgbClr val="292929"/>
                </a:solidFill>
                <a:latin typeface="Poppins"/>
                <a:ea typeface="Poppins"/>
                <a:cs typeface="Poppins"/>
                <a:sym typeface="Poppins"/>
              </a:rPr>
              <a:t>List features of your solution and novelty.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2709935" y="3347277"/>
            <a:ext cx="3893541" cy="9057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587"/>
              </a:lnSpc>
            </a:pPr>
            <a:r>
              <a:rPr lang="en-US" sz="2870" spc="-177">
                <a:solidFill>
                  <a:srgbClr val="292929"/>
                </a:solidFill>
                <a:latin typeface="Poppins"/>
                <a:ea typeface="Poppins"/>
                <a:cs typeface="Poppins"/>
                <a:sym typeface="Poppins"/>
              </a:rPr>
              <a:t>How Solution Addresses the Problem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2709935" y="4439732"/>
            <a:ext cx="3247911" cy="9199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2391"/>
              </a:lnSpc>
            </a:pPr>
            <a:r>
              <a:rPr lang="en-US" sz="1913" spc="-118" dirty="0">
                <a:solidFill>
                  <a:srgbClr val="292929"/>
                </a:solidFill>
                <a:latin typeface="Poppins"/>
                <a:ea typeface="Poppins"/>
                <a:cs typeface="Poppins"/>
                <a:sym typeface="Poppins"/>
              </a:rPr>
              <a:t>Describe how your solution is mapped to the problem statement.</a:t>
            </a:r>
          </a:p>
        </p:txBody>
      </p:sp>
      <p:sp>
        <p:nvSpPr>
          <p:cNvPr id="13" name="TextBox 5">
            <a:extLst>
              <a:ext uri="{FF2B5EF4-FFF2-40B4-BE49-F238E27FC236}">
                <a16:creationId xmlns:a16="http://schemas.microsoft.com/office/drawing/2014/main" id="{BCCC76C2-4AE3-21F0-A23C-D41DC2823E7F}"/>
              </a:ext>
            </a:extLst>
          </p:cNvPr>
          <p:cNvSpPr txBox="1"/>
          <p:nvPr/>
        </p:nvSpPr>
        <p:spPr>
          <a:xfrm>
            <a:off x="1355093" y="1944140"/>
            <a:ext cx="12284707" cy="118301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9095"/>
              </a:lnSpc>
            </a:pPr>
            <a:r>
              <a:rPr lang="en-US" sz="7200" b="1" spc="-619" dirty="0">
                <a:solidFill>
                  <a:srgbClr val="292929"/>
                </a:solidFill>
                <a:latin typeface="Poppins Ultra-Bold"/>
                <a:ea typeface="Poppins Ultra-Bold"/>
                <a:cs typeface="Poppins Ultra-Bold"/>
                <a:sym typeface="Poppins Ultra-Bold"/>
              </a:rPr>
              <a:t>Our Solution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DED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72E471F-4096-99BD-C770-9B329BCF8F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>
            <a:extLst>
              <a:ext uri="{FF2B5EF4-FFF2-40B4-BE49-F238E27FC236}">
                <a16:creationId xmlns:a16="http://schemas.microsoft.com/office/drawing/2014/main" id="{D503F278-574B-F2EB-3D9D-A42810EE6311}"/>
              </a:ext>
            </a:extLst>
          </p:cNvPr>
          <p:cNvSpPr/>
          <p:nvPr/>
        </p:nvSpPr>
        <p:spPr>
          <a:xfrm flipV="1">
            <a:off x="1028700" y="1727211"/>
            <a:ext cx="16230600" cy="0"/>
          </a:xfrm>
          <a:prstGeom prst="line">
            <a:avLst/>
          </a:prstGeom>
          <a:ln w="9525" cap="flat">
            <a:solidFill>
              <a:srgbClr val="292929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AA5718FF-661F-8C56-B847-0D94E4EE23A7}"/>
              </a:ext>
            </a:extLst>
          </p:cNvPr>
          <p:cNvSpPr/>
          <p:nvPr/>
        </p:nvSpPr>
        <p:spPr>
          <a:xfrm>
            <a:off x="1028700" y="73527"/>
            <a:ext cx="1780645" cy="1653684"/>
          </a:xfrm>
          <a:custGeom>
            <a:avLst/>
            <a:gdLst/>
            <a:ahLst/>
            <a:cxnLst/>
            <a:rect l="l" t="t" r="r" b="b"/>
            <a:pathLst>
              <a:path w="1780645" h="1653684">
                <a:moveTo>
                  <a:pt x="0" y="0"/>
                </a:moveTo>
                <a:lnTo>
                  <a:pt x="1780645" y="0"/>
                </a:lnTo>
                <a:lnTo>
                  <a:pt x="1780645" y="1653684"/>
                </a:lnTo>
                <a:lnTo>
                  <a:pt x="0" y="165368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31583" r="-35498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8F6E8B5B-5E63-ECC0-4307-96366CF894ED}"/>
              </a:ext>
            </a:extLst>
          </p:cNvPr>
          <p:cNvSpPr/>
          <p:nvPr/>
        </p:nvSpPr>
        <p:spPr>
          <a:xfrm>
            <a:off x="1403549" y="3375852"/>
            <a:ext cx="624587" cy="624587"/>
          </a:xfrm>
          <a:custGeom>
            <a:avLst/>
            <a:gdLst/>
            <a:ahLst/>
            <a:cxnLst/>
            <a:rect l="l" t="t" r="r" b="b"/>
            <a:pathLst>
              <a:path w="624587" h="624587">
                <a:moveTo>
                  <a:pt x="0" y="0"/>
                </a:moveTo>
                <a:lnTo>
                  <a:pt x="624587" y="0"/>
                </a:lnTo>
                <a:lnTo>
                  <a:pt x="624587" y="624587"/>
                </a:lnTo>
                <a:lnTo>
                  <a:pt x="0" y="624587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E2120127-E2A0-3138-C487-EDA9089E0977}"/>
              </a:ext>
            </a:extLst>
          </p:cNvPr>
          <p:cNvSpPr txBox="1"/>
          <p:nvPr/>
        </p:nvSpPr>
        <p:spPr>
          <a:xfrm>
            <a:off x="2363071" y="3444845"/>
            <a:ext cx="3247911" cy="4580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587"/>
              </a:lnSpc>
            </a:pPr>
            <a:r>
              <a:rPr lang="en-US" sz="2870" spc="-177" dirty="0">
                <a:solidFill>
                  <a:srgbClr val="292929"/>
                </a:solidFill>
                <a:latin typeface="Poppins"/>
                <a:ea typeface="Poppins"/>
                <a:cs typeface="Poppins"/>
                <a:sym typeface="Poppins"/>
              </a:rPr>
              <a:t>Methodology</a:t>
            </a: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13CEF746-26B5-9FF9-C1A1-1E6E854F4332}"/>
              </a:ext>
            </a:extLst>
          </p:cNvPr>
          <p:cNvSpPr txBox="1"/>
          <p:nvPr/>
        </p:nvSpPr>
        <p:spPr>
          <a:xfrm>
            <a:off x="2364542" y="4439732"/>
            <a:ext cx="3247911" cy="6122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2391"/>
              </a:lnSpc>
            </a:pPr>
            <a:r>
              <a:rPr lang="en-US" sz="1913" spc="-118" dirty="0">
                <a:solidFill>
                  <a:srgbClr val="292929"/>
                </a:solidFill>
                <a:latin typeface="Poppins"/>
                <a:ea typeface="Poppins"/>
                <a:cs typeface="Poppins"/>
                <a:sym typeface="Poppins"/>
              </a:rPr>
              <a:t>Explain the working of your solution</a:t>
            </a:r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158C93F2-2754-1421-09D9-9D4AD941D7BD}"/>
              </a:ext>
            </a:extLst>
          </p:cNvPr>
          <p:cNvSpPr/>
          <p:nvPr/>
        </p:nvSpPr>
        <p:spPr>
          <a:xfrm>
            <a:off x="14940560" y="205991"/>
            <a:ext cx="2318740" cy="1304291"/>
          </a:xfrm>
          <a:custGeom>
            <a:avLst/>
            <a:gdLst/>
            <a:ahLst/>
            <a:cxnLst/>
            <a:rect l="l" t="t" r="r" b="b"/>
            <a:pathLst>
              <a:path w="2318740" h="1304291">
                <a:moveTo>
                  <a:pt x="0" y="0"/>
                </a:moveTo>
                <a:lnTo>
                  <a:pt x="2318740" y="0"/>
                </a:lnTo>
                <a:lnTo>
                  <a:pt x="2318740" y="1304291"/>
                </a:lnTo>
                <a:lnTo>
                  <a:pt x="0" y="1304291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t="-32869" b="-44907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9F2D8F16-6EC4-7870-9710-369B07CBB43C}"/>
              </a:ext>
            </a:extLst>
          </p:cNvPr>
          <p:cNvSpPr txBox="1"/>
          <p:nvPr/>
        </p:nvSpPr>
        <p:spPr>
          <a:xfrm>
            <a:off x="7537973" y="3444845"/>
            <a:ext cx="3247911" cy="4566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587"/>
              </a:lnSpc>
            </a:pPr>
            <a:r>
              <a:rPr lang="en-US" sz="2870" spc="-177" dirty="0">
                <a:solidFill>
                  <a:srgbClr val="292929"/>
                </a:solidFill>
                <a:latin typeface="Poppins"/>
                <a:ea typeface="Poppins"/>
                <a:cs typeface="Poppins"/>
                <a:sym typeface="Poppins"/>
              </a:rPr>
              <a:t>Implementation</a:t>
            </a: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C521F2E8-D539-D068-7CD4-A65CB1794C5B}"/>
              </a:ext>
            </a:extLst>
          </p:cNvPr>
          <p:cNvSpPr txBox="1"/>
          <p:nvPr/>
        </p:nvSpPr>
        <p:spPr>
          <a:xfrm>
            <a:off x="7536503" y="4439732"/>
            <a:ext cx="3247911" cy="9199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391"/>
              </a:lnSpc>
            </a:pPr>
            <a:r>
              <a:rPr lang="en-US" sz="1913" spc="-118" dirty="0">
                <a:solidFill>
                  <a:srgbClr val="292929"/>
                </a:solidFill>
                <a:latin typeface="Poppins"/>
                <a:ea typeface="Poppins"/>
                <a:cs typeface="Poppins"/>
                <a:sym typeface="Poppins"/>
              </a:rPr>
              <a:t>Implementation Process, Technologies (languages, frameworks, devices etc.)</a:t>
            </a:r>
          </a:p>
        </p:txBody>
      </p:sp>
      <p:sp>
        <p:nvSpPr>
          <p:cNvPr id="11" name="TextBox 11">
            <a:extLst>
              <a:ext uri="{FF2B5EF4-FFF2-40B4-BE49-F238E27FC236}">
                <a16:creationId xmlns:a16="http://schemas.microsoft.com/office/drawing/2014/main" id="{A04ADF38-422A-D9D4-D3A8-4D2FD1BA9563}"/>
              </a:ext>
            </a:extLst>
          </p:cNvPr>
          <p:cNvSpPr txBox="1"/>
          <p:nvPr/>
        </p:nvSpPr>
        <p:spPr>
          <a:xfrm>
            <a:off x="12709935" y="3347277"/>
            <a:ext cx="3893541" cy="4566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587"/>
              </a:lnSpc>
            </a:pPr>
            <a:r>
              <a:rPr lang="en-US" sz="2870" spc="-177" dirty="0">
                <a:solidFill>
                  <a:srgbClr val="292929"/>
                </a:solidFill>
                <a:latin typeface="Poppins"/>
                <a:ea typeface="Poppins"/>
                <a:cs typeface="Poppins"/>
                <a:sym typeface="Poppins"/>
              </a:rPr>
              <a:t>Images</a:t>
            </a:r>
          </a:p>
        </p:txBody>
      </p:sp>
      <p:sp>
        <p:nvSpPr>
          <p:cNvPr id="12" name="TextBox 12">
            <a:extLst>
              <a:ext uri="{FF2B5EF4-FFF2-40B4-BE49-F238E27FC236}">
                <a16:creationId xmlns:a16="http://schemas.microsoft.com/office/drawing/2014/main" id="{B4CFEE44-E8D4-5EE3-DB5F-ED48B7BC174E}"/>
              </a:ext>
            </a:extLst>
          </p:cNvPr>
          <p:cNvSpPr txBox="1"/>
          <p:nvPr/>
        </p:nvSpPr>
        <p:spPr>
          <a:xfrm>
            <a:off x="12709935" y="4439732"/>
            <a:ext cx="3247911" cy="9199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2391"/>
              </a:lnSpc>
            </a:pPr>
            <a:r>
              <a:rPr lang="en-US" sz="1913" spc="-118" dirty="0">
                <a:solidFill>
                  <a:srgbClr val="292929"/>
                </a:solidFill>
                <a:latin typeface="Poppins"/>
                <a:ea typeface="Poppins"/>
                <a:cs typeface="Poppins"/>
                <a:sym typeface="Poppins"/>
              </a:rPr>
              <a:t>Flowcharts</a:t>
            </a:r>
          </a:p>
          <a:p>
            <a:pPr algn="just">
              <a:lnSpc>
                <a:spcPts val="2391"/>
              </a:lnSpc>
            </a:pPr>
            <a:r>
              <a:rPr lang="en-US" sz="1913" spc="-118" dirty="0">
                <a:solidFill>
                  <a:srgbClr val="292929"/>
                </a:solidFill>
                <a:latin typeface="Poppins"/>
                <a:ea typeface="Poppins"/>
                <a:cs typeface="Poppins"/>
                <a:sym typeface="Poppins"/>
              </a:rPr>
              <a:t>Demo screenshot</a:t>
            </a:r>
          </a:p>
          <a:p>
            <a:pPr algn="just">
              <a:lnSpc>
                <a:spcPts val="2391"/>
              </a:lnSpc>
            </a:pPr>
            <a:r>
              <a:rPr lang="en-US" sz="1913" spc="-118" dirty="0">
                <a:solidFill>
                  <a:srgbClr val="292929"/>
                </a:solidFill>
                <a:latin typeface="Poppins"/>
                <a:ea typeface="Poppins"/>
                <a:cs typeface="Poppins"/>
                <a:sym typeface="Poppins"/>
              </a:rPr>
              <a:t>Optional: Demo link</a:t>
            </a:r>
          </a:p>
        </p:txBody>
      </p:sp>
      <p:sp>
        <p:nvSpPr>
          <p:cNvPr id="13" name="TextBox 5">
            <a:extLst>
              <a:ext uri="{FF2B5EF4-FFF2-40B4-BE49-F238E27FC236}">
                <a16:creationId xmlns:a16="http://schemas.microsoft.com/office/drawing/2014/main" id="{B16AF034-F059-EFD3-E34B-A25592D29ADF}"/>
              </a:ext>
            </a:extLst>
          </p:cNvPr>
          <p:cNvSpPr txBox="1"/>
          <p:nvPr/>
        </p:nvSpPr>
        <p:spPr>
          <a:xfrm>
            <a:off x="1355093" y="1944140"/>
            <a:ext cx="13122907" cy="118301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9095"/>
              </a:lnSpc>
            </a:pPr>
            <a:r>
              <a:rPr lang="en-US" sz="7200" b="1" spc="-619" dirty="0">
                <a:solidFill>
                  <a:srgbClr val="292929"/>
                </a:solidFill>
                <a:latin typeface="Poppins Ultra-Bold"/>
                <a:ea typeface="Poppins Ultra-Bold"/>
                <a:cs typeface="Poppins Ultra-Bold"/>
                <a:sym typeface="Poppins Ultra-Bold"/>
              </a:rPr>
              <a:t>Technical Approach</a:t>
            </a:r>
          </a:p>
        </p:txBody>
      </p:sp>
    </p:spTree>
    <p:extLst>
      <p:ext uri="{BB962C8B-B14F-4D97-AF65-F5344CB8AC3E}">
        <p14:creationId xmlns:p14="http://schemas.microsoft.com/office/powerpoint/2010/main" val="5432030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DED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06216CC-A92A-4356-78D8-BDF3C00445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>
            <a:extLst>
              <a:ext uri="{FF2B5EF4-FFF2-40B4-BE49-F238E27FC236}">
                <a16:creationId xmlns:a16="http://schemas.microsoft.com/office/drawing/2014/main" id="{CBC0D0F7-6EB9-248C-815E-E5EC50620371}"/>
              </a:ext>
            </a:extLst>
          </p:cNvPr>
          <p:cNvSpPr/>
          <p:nvPr/>
        </p:nvSpPr>
        <p:spPr>
          <a:xfrm flipV="1">
            <a:off x="1028700" y="1727211"/>
            <a:ext cx="16230600" cy="0"/>
          </a:xfrm>
          <a:prstGeom prst="line">
            <a:avLst/>
          </a:prstGeom>
          <a:ln w="9525" cap="flat">
            <a:solidFill>
              <a:srgbClr val="292929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CA93C768-D864-9373-74E0-5DEB13AFD3F8}"/>
              </a:ext>
            </a:extLst>
          </p:cNvPr>
          <p:cNvSpPr/>
          <p:nvPr/>
        </p:nvSpPr>
        <p:spPr>
          <a:xfrm>
            <a:off x="1028700" y="73527"/>
            <a:ext cx="1780645" cy="1653684"/>
          </a:xfrm>
          <a:custGeom>
            <a:avLst/>
            <a:gdLst/>
            <a:ahLst/>
            <a:cxnLst/>
            <a:rect l="l" t="t" r="r" b="b"/>
            <a:pathLst>
              <a:path w="1780645" h="1653684">
                <a:moveTo>
                  <a:pt x="0" y="0"/>
                </a:moveTo>
                <a:lnTo>
                  <a:pt x="1780645" y="0"/>
                </a:lnTo>
                <a:lnTo>
                  <a:pt x="1780645" y="1653684"/>
                </a:lnTo>
                <a:lnTo>
                  <a:pt x="0" y="165368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31583" r="-35498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2EF6D328-0D74-BFB7-B284-0036C1CB7123}"/>
              </a:ext>
            </a:extLst>
          </p:cNvPr>
          <p:cNvSpPr/>
          <p:nvPr/>
        </p:nvSpPr>
        <p:spPr>
          <a:xfrm>
            <a:off x="1403549" y="3375852"/>
            <a:ext cx="624587" cy="624587"/>
          </a:xfrm>
          <a:custGeom>
            <a:avLst/>
            <a:gdLst/>
            <a:ahLst/>
            <a:cxnLst/>
            <a:rect l="l" t="t" r="r" b="b"/>
            <a:pathLst>
              <a:path w="624587" h="624587">
                <a:moveTo>
                  <a:pt x="0" y="0"/>
                </a:moveTo>
                <a:lnTo>
                  <a:pt x="624587" y="0"/>
                </a:lnTo>
                <a:lnTo>
                  <a:pt x="624587" y="624587"/>
                </a:lnTo>
                <a:lnTo>
                  <a:pt x="0" y="624587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057136CA-DC55-B74D-42E7-9117F56960A8}"/>
              </a:ext>
            </a:extLst>
          </p:cNvPr>
          <p:cNvSpPr txBox="1"/>
          <p:nvPr/>
        </p:nvSpPr>
        <p:spPr>
          <a:xfrm>
            <a:off x="2363071" y="3444845"/>
            <a:ext cx="4647329" cy="45660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3587"/>
              </a:lnSpc>
            </a:pPr>
            <a:r>
              <a:rPr lang="en-US" sz="2870" spc="-177" dirty="0">
                <a:solidFill>
                  <a:srgbClr val="292929"/>
                </a:solidFill>
                <a:latin typeface="Poppins"/>
                <a:ea typeface="Poppins"/>
                <a:cs typeface="Poppins"/>
                <a:sym typeface="Poppins"/>
              </a:rPr>
              <a:t>Challenges and Mitigations</a:t>
            </a: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704DD9D5-2BE7-389A-819F-CD18D7580837}"/>
              </a:ext>
            </a:extLst>
          </p:cNvPr>
          <p:cNvSpPr txBox="1"/>
          <p:nvPr/>
        </p:nvSpPr>
        <p:spPr>
          <a:xfrm>
            <a:off x="2364542" y="4439732"/>
            <a:ext cx="4417258" cy="6122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2391"/>
              </a:lnSpc>
            </a:pPr>
            <a:r>
              <a:rPr lang="en-US" sz="1913" spc="-118" dirty="0">
                <a:solidFill>
                  <a:srgbClr val="292929"/>
                </a:solidFill>
                <a:latin typeface="Poppins"/>
                <a:ea typeface="Poppins"/>
                <a:cs typeface="Poppins"/>
                <a:sym typeface="Poppins"/>
              </a:rPr>
              <a:t>List risks, challenges</a:t>
            </a:r>
          </a:p>
          <a:p>
            <a:pPr algn="just">
              <a:lnSpc>
                <a:spcPts val="2391"/>
              </a:lnSpc>
            </a:pPr>
            <a:r>
              <a:rPr lang="en-US" sz="1913" spc="-118" dirty="0">
                <a:solidFill>
                  <a:srgbClr val="292929"/>
                </a:solidFill>
                <a:latin typeface="Poppins"/>
                <a:ea typeface="Poppins"/>
                <a:cs typeface="Poppins"/>
                <a:sym typeface="Poppins"/>
              </a:rPr>
              <a:t>Explain how you plan to address them.</a:t>
            </a:r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83E4666B-4E0B-A3AC-3FA6-9C6DFA54EF7F}"/>
              </a:ext>
            </a:extLst>
          </p:cNvPr>
          <p:cNvSpPr/>
          <p:nvPr/>
        </p:nvSpPr>
        <p:spPr>
          <a:xfrm>
            <a:off x="14940560" y="205991"/>
            <a:ext cx="2318740" cy="1304291"/>
          </a:xfrm>
          <a:custGeom>
            <a:avLst/>
            <a:gdLst/>
            <a:ahLst/>
            <a:cxnLst/>
            <a:rect l="l" t="t" r="r" b="b"/>
            <a:pathLst>
              <a:path w="2318740" h="1304291">
                <a:moveTo>
                  <a:pt x="0" y="0"/>
                </a:moveTo>
                <a:lnTo>
                  <a:pt x="2318740" y="0"/>
                </a:lnTo>
                <a:lnTo>
                  <a:pt x="2318740" y="1304291"/>
                </a:lnTo>
                <a:lnTo>
                  <a:pt x="0" y="1304291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t="-32869" b="-44907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TextBox 11">
            <a:extLst>
              <a:ext uri="{FF2B5EF4-FFF2-40B4-BE49-F238E27FC236}">
                <a16:creationId xmlns:a16="http://schemas.microsoft.com/office/drawing/2014/main" id="{D06B3CD2-20C6-B51C-68A5-18B54C760B36}"/>
              </a:ext>
            </a:extLst>
          </p:cNvPr>
          <p:cNvSpPr txBox="1"/>
          <p:nvPr/>
        </p:nvSpPr>
        <p:spPr>
          <a:xfrm>
            <a:off x="9978290" y="3375852"/>
            <a:ext cx="3893541" cy="4566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587"/>
              </a:lnSpc>
            </a:pPr>
            <a:r>
              <a:rPr lang="en-US" sz="2870" spc="-177" dirty="0">
                <a:solidFill>
                  <a:srgbClr val="292929"/>
                </a:solidFill>
                <a:latin typeface="Poppins"/>
                <a:ea typeface="Poppins"/>
                <a:cs typeface="Poppins"/>
                <a:sym typeface="Poppins"/>
              </a:rPr>
              <a:t>Viability &amp; Scalability</a:t>
            </a:r>
          </a:p>
        </p:txBody>
      </p:sp>
      <p:sp>
        <p:nvSpPr>
          <p:cNvPr id="12" name="TextBox 12">
            <a:extLst>
              <a:ext uri="{FF2B5EF4-FFF2-40B4-BE49-F238E27FC236}">
                <a16:creationId xmlns:a16="http://schemas.microsoft.com/office/drawing/2014/main" id="{997BD24F-0C94-4891-776B-6286E4DB48B0}"/>
              </a:ext>
            </a:extLst>
          </p:cNvPr>
          <p:cNvSpPr txBox="1"/>
          <p:nvPr/>
        </p:nvSpPr>
        <p:spPr>
          <a:xfrm>
            <a:off x="9978290" y="4439732"/>
            <a:ext cx="3247911" cy="9199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2391"/>
              </a:lnSpc>
            </a:pPr>
            <a:r>
              <a:rPr lang="en-US" sz="1913" spc="-118" dirty="0">
                <a:solidFill>
                  <a:srgbClr val="292929"/>
                </a:solidFill>
                <a:latin typeface="Poppins"/>
                <a:ea typeface="Poppins"/>
                <a:cs typeface="Poppins"/>
                <a:sym typeface="Poppins"/>
              </a:rPr>
              <a:t>Explain how your solution is economically viable, sustainable and scalable.</a:t>
            </a:r>
          </a:p>
        </p:txBody>
      </p:sp>
      <p:sp>
        <p:nvSpPr>
          <p:cNvPr id="13" name="TextBox 5">
            <a:extLst>
              <a:ext uri="{FF2B5EF4-FFF2-40B4-BE49-F238E27FC236}">
                <a16:creationId xmlns:a16="http://schemas.microsoft.com/office/drawing/2014/main" id="{796F2723-22F3-9F3B-2BC3-1359F91F33B8}"/>
              </a:ext>
            </a:extLst>
          </p:cNvPr>
          <p:cNvSpPr txBox="1"/>
          <p:nvPr/>
        </p:nvSpPr>
        <p:spPr>
          <a:xfrm>
            <a:off x="1355093" y="1944140"/>
            <a:ext cx="15332707" cy="118301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9095"/>
              </a:lnSpc>
            </a:pPr>
            <a:r>
              <a:rPr lang="en-US" sz="7200" b="1" spc="-619" dirty="0">
                <a:solidFill>
                  <a:srgbClr val="292929"/>
                </a:solidFill>
                <a:latin typeface="Poppins Ultra-Bold"/>
                <a:ea typeface="Poppins Ultra-Bold"/>
                <a:cs typeface="Poppins Ultra-Bold"/>
                <a:sym typeface="Poppins Ultra-Bold"/>
              </a:rPr>
              <a:t>Feasibility &amp; Viability</a:t>
            </a:r>
          </a:p>
        </p:txBody>
      </p:sp>
    </p:spTree>
    <p:extLst>
      <p:ext uri="{BB962C8B-B14F-4D97-AF65-F5344CB8AC3E}">
        <p14:creationId xmlns:p14="http://schemas.microsoft.com/office/powerpoint/2010/main" val="29932939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DED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F7DB89C-CEC5-4448-8C5D-F06CC5FB08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>
            <a:extLst>
              <a:ext uri="{FF2B5EF4-FFF2-40B4-BE49-F238E27FC236}">
                <a16:creationId xmlns:a16="http://schemas.microsoft.com/office/drawing/2014/main" id="{9F73D7B2-BB56-8E09-0DE4-9D8E4F86F7F3}"/>
              </a:ext>
            </a:extLst>
          </p:cNvPr>
          <p:cNvSpPr/>
          <p:nvPr/>
        </p:nvSpPr>
        <p:spPr>
          <a:xfrm flipV="1">
            <a:off x="1028700" y="1727211"/>
            <a:ext cx="16230600" cy="0"/>
          </a:xfrm>
          <a:prstGeom prst="line">
            <a:avLst/>
          </a:prstGeom>
          <a:ln w="9525" cap="flat">
            <a:solidFill>
              <a:srgbClr val="292929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0C597D58-4CB8-5BD4-A7B0-BD1022B68C02}"/>
              </a:ext>
            </a:extLst>
          </p:cNvPr>
          <p:cNvSpPr/>
          <p:nvPr/>
        </p:nvSpPr>
        <p:spPr>
          <a:xfrm>
            <a:off x="1028700" y="73527"/>
            <a:ext cx="1780645" cy="1653684"/>
          </a:xfrm>
          <a:custGeom>
            <a:avLst/>
            <a:gdLst/>
            <a:ahLst/>
            <a:cxnLst/>
            <a:rect l="l" t="t" r="r" b="b"/>
            <a:pathLst>
              <a:path w="1780645" h="1653684">
                <a:moveTo>
                  <a:pt x="0" y="0"/>
                </a:moveTo>
                <a:lnTo>
                  <a:pt x="1780645" y="0"/>
                </a:lnTo>
                <a:lnTo>
                  <a:pt x="1780645" y="1653684"/>
                </a:lnTo>
                <a:lnTo>
                  <a:pt x="0" y="165368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31583" r="-35498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1546DBC8-14D0-D38D-ECEF-85B8256705C2}"/>
              </a:ext>
            </a:extLst>
          </p:cNvPr>
          <p:cNvSpPr/>
          <p:nvPr/>
        </p:nvSpPr>
        <p:spPr>
          <a:xfrm>
            <a:off x="1403549" y="3375852"/>
            <a:ext cx="624587" cy="624587"/>
          </a:xfrm>
          <a:custGeom>
            <a:avLst/>
            <a:gdLst/>
            <a:ahLst/>
            <a:cxnLst/>
            <a:rect l="l" t="t" r="r" b="b"/>
            <a:pathLst>
              <a:path w="624587" h="624587">
                <a:moveTo>
                  <a:pt x="0" y="0"/>
                </a:moveTo>
                <a:lnTo>
                  <a:pt x="624587" y="0"/>
                </a:lnTo>
                <a:lnTo>
                  <a:pt x="624587" y="624587"/>
                </a:lnTo>
                <a:lnTo>
                  <a:pt x="0" y="624587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3DDDAE3F-9F60-EEB0-E24F-4AB1C80584C2}"/>
              </a:ext>
            </a:extLst>
          </p:cNvPr>
          <p:cNvSpPr txBox="1"/>
          <p:nvPr/>
        </p:nvSpPr>
        <p:spPr>
          <a:xfrm>
            <a:off x="2364542" y="4439732"/>
            <a:ext cx="4417258" cy="91999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2391"/>
              </a:lnSpc>
            </a:pPr>
            <a:r>
              <a:rPr lang="en-US" sz="2000" spc="-118" dirty="0">
                <a:solidFill>
                  <a:srgbClr val="292929"/>
                </a:solidFill>
                <a:latin typeface="Poppins"/>
                <a:ea typeface="Poppins"/>
                <a:cs typeface="Poppins"/>
                <a:sym typeface="Poppins"/>
              </a:rPr>
              <a:t>Explain the social / environmental / governmental impact of your solution.</a:t>
            </a:r>
          </a:p>
          <a:p>
            <a:pPr algn="just">
              <a:lnSpc>
                <a:spcPts val="2391"/>
              </a:lnSpc>
            </a:pPr>
            <a:endParaRPr lang="en-US" sz="2000" spc="-118" dirty="0">
              <a:solidFill>
                <a:srgbClr val="292929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2B00D886-5EEE-CA2F-1DCE-1573A3A4473D}"/>
              </a:ext>
            </a:extLst>
          </p:cNvPr>
          <p:cNvSpPr/>
          <p:nvPr/>
        </p:nvSpPr>
        <p:spPr>
          <a:xfrm>
            <a:off x="14940560" y="205991"/>
            <a:ext cx="2318740" cy="1304291"/>
          </a:xfrm>
          <a:custGeom>
            <a:avLst/>
            <a:gdLst/>
            <a:ahLst/>
            <a:cxnLst/>
            <a:rect l="l" t="t" r="r" b="b"/>
            <a:pathLst>
              <a:path w="2318740" h="1304291">
                <a:moveTo>
                  <a:pt x="0" y="0"/>
                </a:moveTo>
                <a:lnTo>
                  <a:pt x="2318740" y="0"/>
                </a:lnTo>
                <a:lnTo>
                  <a:pt x="2318740" y="1304291"/>
                </a:lnTo>
                <a:lnTo>
                  <a:pt x="0" y="1304291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t="-32869" b="-44907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TextBox 11">
            <a:extLst>
              <a:ext uri="{FF2B5EF4-FFF2-40B4-BE49-F238E27FC236}">
                <a16:creationId xmlns:a16="http://schemas.microsoft.com/office/drawing/2014/main" id="{0E57FC01-532B-A842-B07D-D2BE6CCA970B}"/>
              </a:ext>
            </a:extLst>
          </p:cNvPr>
          <p:cNvSpPr txBox="1"/>
          <p:nvPr/>
        </p:nvSpPr>
        <p:spPr>
          <a:xfrm>
            <a:off x="9978290" y="3375852"/>
            <a:ext cx="3893541" cy="4566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587"/>
              </a:lnSpc>
            </a:pPr>
            <a:r>
              <a:rPr lang="en-US" sz="2870" spc="-177" dirty="0">
                <a:solidFill>
                  <a:srgbClr val="292929"/>
                </a:solidFill>
                <a:latin typeface="Poppins"/>
                <a:ea typeface="Poppins"/>
                <a:cs typeface="Poppins"/>
                <a:sym typeface="Poppins"/>
              </a:rPr>
              <a:t>Benefits</a:t>
            </a:r>
          </a:p>
        </p:txBody>
      </p:sp>
      <p:sp>
        <p:nvSpPr>
          <p:cNvPr id="12" name="TextBox 12">
            <a:extLst>
              <a:ext uri="{FF2B5EF4-FFF2-40B4-BE49-F238E27FC236}">
                <a16:creationId xmlns:a16="http://schemas.microsoft.com/office/drawing/2014/main" id="{AE912632-3EF1-F6FE-80A3-5CDBEE17D10E}"/>
              </a:ext>
            </a:extLst>
          </p:cNvPr>
          <p:cNvSpPr txBox="1"/>
          <p:nvPr/>
        </p:nvSpPr>
        <p:spPr>
          <a:xfrm>
            <a:off x="9978290" y="4439732"/>
            <a:ext cx="5566510" cy="6122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2391"/>
              </a:lnSpc>
            </a:pPr>
            <a:r>
              <a:rPr lang="en-US" sz="1913" spc="-118" dirty="0">
                <a:solidFill>
                  <a:srgbClr val="292929"/>
                </a:solidFill>
                <a:latin typeface="Poppins"/>
                <a:ea typeface="Poppins"/>
                <a:cs typeface="Poppins"/>
                <a:sym typeface="Poppins"/>
              </a:rPr>
              <a:t>Explain why your solution is better than any other solution to this problem.</a:t>
            </a:r>
          </a:p>
        </p:txBody>
      </p:sp>
      <p:sp>
        <p:nvSpPr>
          <p:cNvPr id="9" name="TextBox 11">
            <a:extLst>
              <a:ext uri="{FF2B5EF4-FFF2-40B4-BE49-F238E27FC236}">
                <a16:creationId xmlns:a16="http://schemas.microsoft.com/office/drawing/2014/main" id="{A15EBAD5-55A9-A256-507C-24EE6CD7BD06}"/>
              </a:ext>
            </a:extLst>
          </p:cNvPr>
          <p:cNvSpPr txBox="1"/>
          <p:nvPr/>
        </p:nvSpPr>
        <p:spPr>
          <a:xfrm>
            <a:off x="2469398" y="3386243"/>
            <a:ext cx="3893541" cy="4566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587"/>
              </a:lnSpc>
            </a:pPr>
            <a:r>
              <a:rPr lang="en-US" sz="2870" spc="-177" dirty="0">
                <a:solidFill>
                  <a:srgbClr val="292929"/>
                </a:solidFill>
                <a:latin typeface="Poppins"/>
                <a:ea typeface="Poppins"/>
                <a:cs typeface="Poppins"/>
                <a:sym typeface="Poppins"/>
              </a:rPr>
              <a:t>Impact</a:t>
            </a:r>
          </a:p>
        </p:txBody>
      </p:sp>
      <p:sp>
        <p:nvSpPr>
          <p:cNvPr id="10" name="TextBox 5">
            <a:extLst>
              <a:ext uri="{FF2B5EF4-FFF2-40B4-BE49-F238E27FC236}">
                <a16:creationId xmlns:a16="http://schemas.microsoft.com/office/drawing/2014/main" id="{0D4C861A-9B79-47FF-4A67-1B6511D1B954}"/>
              </a:ext>
            </a:extLst>
          </p:cNvPr>
          <p:cNvSpPr txBox="1"/>
          <p:nvPr/>
        </p:nvSpPr>
        <p:spPr>
          <a:xfrm>
            <a:off x="1355093" y="1944140"/>
            <a:ext cx="14189707" cy="118301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9095"/>
              </a:lnSpc>
            </a:pPr>
            <a:r>
              <a:rPr lang="en-US" sz="7200" b="1" spc="-619" dirty="0">
                <a:solidFill>
                  <a:srgbClr val="292929"/>
                </a:solidFill>
                <a:latin typeface="Poppins Ultra-Bold"/>
                <a:ea typeface="Poppins Ultra-Bold"/>
                <a:cs typeface="Poppins Ultra-Bold"/>
                <a:sym typeface="Poppins Ultra-Bold"/>
              </a:rPr>
              <a:t>Impact </a:t>
            </a:r>
          </a:p>
        </p:txBody>
      </p:sp>
    </p:spTree>
    <p:extLst>
      <p:ext uri="{BB962C8B-B14F-4D97-AF65-F5344CB8AC3E}">
        <p14:creationId xmlns:p14="http://schemas.microsoft.com/office/powerpoint/2010/main" val="35010651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D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flipV="1">
            <a:off x="1028700" y="1727211"/>
            <a:ext cx="16230600" cy="0"/>
          </a:xfrm>
          <a:prstGeom prst="line">
            <a:avLst/>
          </a:prstGeom>
          <a:ln w="9525" cap="flat">
            <a:solidFill>
              <a:srgbClr val="292929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Box 4"/>
          <p:cNvSpPr txBox="1"/>
          <p:nvPr/>
        </p:nvSpPr>
        <p:spPr>
          <a:xfrm>
            <a:off x="1355093" y="3848099"/>
            <a:ext cx="14418307" cy="23698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738"/>
              </a:lnSpc>
            </a:pPr>
            <a:r>
              <a:rPr lang="en-US" sz="1910" spc="-118">
                <a:solidFill>
                  <a:srgbClr val="292929"/>
                </a:solidFill>
                <a:latin typeface="Poppins"/>
                <a:ea typeface="Poppins"/>
                <a:cs typeface="Poppins"/>
                <a:sym typeface="Poppins"/>
              </a:rPr>
              <a:t>Citations</a:t>
            </a:r>
          </a:p>
        </p:txBody>
      </p:sp>
      <p:sp>
        <p:nvSpPr>
          <p:cNvPr id="5" name="Freeform 5"/>
          <p:cNvSpPr/>
          <p:nvPr/>
        </p:nvSpPr>
        <p:spPr>
          <a:xfrm>
            <a:off x="1028700" y="73527"/>
            <a:ext cx="1780645" cy="1653684"/>
          </a:xfrm>
          <a:custGeom>
            <a:avLst/>
            <a:gdLst/>
            <a:ahLst/>
            <a:cxnLst/>
            <a:rect l="l" t="t" r="r" b="b"/>
            <a:pathLst>
              <a:path w="1780645" h="1653684">
                <a:moveTo>
                  <a:pt x="0" y="0"/>
                </a:moveTo>
                <a:lnTo>
                  <a:pt x="1780645" y="0"/>
                </a:lnTo>
                <a:lnTo>
                  <a:pt x="1780645" y="1653684"/>
                </a:lnTo>
                <a:lnTo>
                  <a:pt x="0" y="165368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31583" r="-35498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14940560" y="205991"/>
            <a:ext cx="2318740" cy="1304291"/>
          </a:xfrm>
          <a:custGeom>
            <a:avLst/>
            <a:gdLst/>
            <a:ahLst/>
            <a:cxnLst/>
            <a:rect l="l" t="t" r="r" b="b"/>
            <a:pathLst>
              <a:path w="2318740" h="1304291">
                <a:moveTo>
                  <a:pt x="0" y="0"/>
                </a:moveTo>
                <a:lnTo>
                  <a:pt x="2318740" y="0"/>
                </a:lnTo>
                <a:lnTo>
                  <a:pt x="2318740" y="1304291"/>
                </a:lnTo>
                <a:lnTo>
                  <a:pt x="0" y="130429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32869" b="-44907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TextBox 5">
            <a:extLst>
              <a:ext uri="{FF2B5EF4-FFF2-40B4-BE49-F238E27FC236}">
                <a16:creationId xmlns:a16="http://schemas.microsoft.com/office/drawing/2014/main" id="{A80F652E-6A6A-7919-FE05-85EA2E5419F6}"/>
              </a:ext>
            </a:extLst>
          </p:cNvPr>
          <p:cNvSpPr txBox="1"/>
          <p:nvPr/>
        </p:nvSpPr>
        <p:spPr>
          <a:xfrm>
            <a:off x="1355093" y="1944140"/>
            <a:ext cx="15485107" cy="115223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9095"/>
              </a:lnSpc>
            </a:pPr>
            <a:r>
              <a:rPr lang="en-US" sz="7200" b="1" spc="-619" dirty="0">
                <a:solidFill>
                  <a:srgbClr val="292929"/>
                </a:solidFill>
                <a:latin typeface="Poppins Ultra-Bold"/>
                <a:ea typeface="Poppins Ultra-Bold"/>
                <a:cs typeface="Poppins Ultra-Bold"/>
                <a:sym typeface="Poppins Ultra-Bold"/>
              </a:rPr>
              <a:t>Research &amp; References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184</Words>
  <Application>Microsoft Macintosh PowerPoint</Application>
  <PresentationFormat>Custom</PresentationFormat>
  <Paragraphs>41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Poppins</vt:lpstr>
      <vt:lpstr>Poppins Ultra-Bold</vt:lpstr>
      <vt:lpstr>Arial</vt:lpstr>
      <vt:lpstr>Calibri</vt:lpstr>
      <vt:lpstr>Poppins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Monochrome Minimalist Social Media Marketing Report Presentation</dc:title>
  <cp:lastModifiedBy>Vivaan Mathur</cp:lastModifiedBy>
  <cp:revision>57</cp:revision>
  <dcterms:created xsi:type="dcterms:W3CDTF">2006-08-16T00:00:00Z</dcterms:created>
  <dcterms:modified xsi:type="dcterms:W3CDTF">2026-03-10T15:47:19Z</dcterms:modified>
  <dc:identifier>DAHDGEFxLBc</dc:identifier>
</cp:coreProperties>
</file>